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09B8D-0CD1-4382-BF0F-65AA1A6C6862}" type="datetimeFigureOut">
              <a:rPr lang="el-GR" smtClean="0"/>
              <a:t>14/4/2025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0BD7E-C672-43D7-8F30-5400D04DD1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5231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02CB-0BF0-3729-A40D-488250DD9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ADF9F3-5831-1766-32C9-12E45DB3C8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1550C-5469-486C-B7C3-492FC2F87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CCDE5-E33D-4EA3-1262-31FCCC524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FB1B4-68D4-A81A-C99A-67C635CB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4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B3C4-21BC-1F57-9C81-1912C8383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7D436-BBB5-ACF7-D2F7-E0DA7C398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99407-82B0-3220-801F-8E53E803A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CB810-015A-8948-816D-D47860FD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F613F-385D-BA1A-351C-25C3A465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12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A2F523-790D-BDAA-5172-C23195712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F4789-F6EA-2BC4-FEEE-2D84EBCAE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EA8F4-A86B-5614-77DD-58A9A1BAC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78DE-915D-C83B-7BAC-2E228883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7177E-D0F7-4159-FD7A-8B2414FD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9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E2A46-5ABD-B151-EE2D-E53BC1B77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0100-84A5-33DA-E891-35E34BDFB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EE23D-170B-BD6C-5B88-5A42E648E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66687-C04A-32E0-3141-76C414B1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0554F-0377-7B16-5DFB-B268E8D63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1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26242-40F5-5948-DA4D-ECCD7A6A2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9B750-7AFC-D19D-0A8B-1B81F22CD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213D3-AD55-BF2B-7E01-605CB29F1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4BF6B-B886-9B80-C17F-8A16606E0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8B9C3-20FB-E4F1-5004-AE71827AA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0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F1BE9-2DCB-883F-93F6-EFAAF802B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89297-6E39-B56D-A035-BEF362873F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3D125-7486-50CF-CF59-8790792F9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052B7-DAF0-F5AB-4198-1DC0EAC7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54C64-9EEF-A40E-6CE7-DD0A151F4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4D920-D031-A4CE-37A4-C770815A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3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4CFDD-EB57-C1F3-3816-1E282B8EE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39230-1F8A-D9D6-FF00-0CAF28BDB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50B7CB-718E-550F-7211-0F3C9A527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EAD1E3-35C7-4A41-799D-8A1C962DC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9F0B9-A351-F927-7CE4-0030826D7B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7215A8-96C0-F923-6C07-A7C5E381D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3F0031-99AC-11B7-D27F-5B8C401F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4BA88B-EE45-CDD9-1DAB-6EF8DD37F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6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A1815-8273-9B5D-11F1-2BBAA6CB0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F2C1D3-4DA4-C787-FA50-5DAD4D47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9F1DC0-EA5A-D22B-DB2F-FC07DB588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FABE36-8618-D1BC-52AD-9042DEFDB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1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4B9C8F-28AA-B7BF-B2FE-3658B7C5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072DE9-1685-52C3-0C35-B82E0A8AF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4CB1A8-C2B5-1EE0-295E-7BB2ED5C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1363-4EEA-986E-F359-07F6836E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94862-559F-8208-FDED-DFAAA136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95E79A-A936-6356-0668-D9EA21306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38A3C-717F-EEE8-8495-3DA7F17B2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1CD64-7D8F-7016-8077-C9699D3C2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0D235-44EC-4E0B-9104-782696450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3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BEBAA-C0C4-E37D-298C-C46B3DF4C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88A262-FE04-10FC-2A06-B297061368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FEA389-DBFF-15BD-6052-B3C626B28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BF487-1E46-3CE4-087E-B4C0229B4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63A5F-4E4A-5CCC-3359-6E9866744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B62C9-8E2C-3986-4C1D-CBD7769B8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4868B4-E383-F81C-D018-6BA50EE88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E87D3-4670-E4A2-7D57-4ADA4CA08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1674-7EBD-097A-5AB3-8C26B2FE1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A2BEE7-18EF-4055-A6D4-012F4D67EB8A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5428F-CC47-2A64-400D-97571B34A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38DF4-3002-6C69-97D3-1EC7871D78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81DCE4-28D6-45C1-A99D-D3A5EFB7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3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082F6C5-7F6C-F21C-F987-8E3EF31EA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9349" y="1172802"/>
            <a:ext cx="4756404" cy="43601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FC5D4C-4A06-9447-3D22-935B651B0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922" y="1172802"/>
            <a:ext cx="4628388" cy="43601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74985" y="254977"/>
            <a:ext cx="83087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ΕΠΙΣΤΗΜΟΝΙΚΕΣ ΔΗΜΟΣΙΕΥΣΕΙΣ ΤΕΤΔ (2019-2025)</a:t>
            </a:r>
          </a:p>
          <a:p>
            <a:endParaRPr lang="el-GR" b="1" dirty="0"/>
          </a:p>
          <a:p>
            <a:r>
              <a:rPr lang="el-GR" b="1" dirty="0" smtClean="0"/>
              <a:t>(σύμφωνα με τη βάση δεδομένων </a:t>
            </a:r>
            <a:r>
              <a:rPr lang="en-US" b="1" dirty="0" smtClean="0"/>
              <a:t>Scholar Google)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018368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</Words>
  <Application>Microsoft Office PowerPoint</Application>
  <PresentationFormat>Ευρεία οθόνη</PresentationFormat>
  <Paragraphs>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MAKRIS DIMITRIOS</dc:creator>
  <cp:lastModifiedBy>mixalis</cp:lastModifiedBy>
  <cp:revision>3</cp:revision>
  <dcterms:created xsi:type="dcterms:W3CDTF">2025-03-29T08:05:24Z</dcterms:created>
  <dcterms:modified xsi:type="dcterms:W3CDTF">2025-04-14T09:43:13Z</dcterms:modified>
</cp:coreProperties>
</file>